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67" autoAdjust="0"/>
  </p:normalViewPr>
  <p:slideViewPr>
    <p:cSldViewPr>
      <p:cViewPr varScale="1">
        <p:scale>
          <a:sx n="89" d="100"/>
          <a:sy n="89" d="100"/>
        </p:scale>
        <p:origin x="-16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B331D-D77C-4B2F-A32E-043DD7B5008B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665A2-65EF-423E-8ECD-0D464E924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8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XrGp6tdj1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youtube.com/watch?v=_RZq8UX57r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Dynamic Simulation of Splashing Fluids</a:t>
            </a:r>
            <a:r>
              <a:rPr lang="en-US" i="0" baseline="0" dirty="0" smtClean="0"/>
              <a:t> appeared in Computer Animations 1995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Motivation for this algorithm/approach is that it is a fairly accurate approximation that produces good results as we have shown at significant speed improvements over more accurate simulations like 3DNavier-Stokes equations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665A2-65EF-423E-8ECD-0D464E9249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0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fluid volume algorithm</a:t>
            </a:r>
            <a:r>
              <a:rPr lang="en-US" baseline="0" dirty="0" smtClean="0"/>
              <a:t> is O(t*width*height)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O(t*n^3) for more detailed simulations like </a:t>
            </a:r>
            <a:r>
              <a:rPr lang="en-US" baseline="0" dirty="0" err="1" smtClean="0"/>
              <a:t>Navier</a:t>
            </a:r>
            <a:r>
              <a:rPr lang="en-US" baseline="0" dirty="0" smtClean="0"/>
              <a:t>-Stokes equations.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665A2-65EF-423E-8ECD-0D464E9249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7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fluid volume algorithm</a:t>
            </a:r>
            <a:r>
              <a:rPr lang="en-US" baseline="0" dirty="0" smtClean="0"/>
              <a:t> is O(t*width*height)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665A2-65EF-423E-8ECD-0D464E9249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4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</a:t>
            </a:r>
            <a:r>
              <a:rPr lang="en-US" baseline="0" dirty="0" smtClean="0"/>
              <a:t> conservation of energy and modeling the impact as having a definite stopping distance past the surface at which the object would stop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Calculated pressure by calculating the percentage overlap of each square of the grid with the projection of the falling 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665A2-65EF-423E-8ECD-0D464E92498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</a:t>
            </a:r>
            <a:r>
              <a:rPr lang="en-US" baseline="0" dirty="0" smtClean="0"/>
              <a:t> scaling of droplets as they fall along the y-axis to account for wind shear.</a:t>
            </a:r>
          </a:p>
          <a:p>
            <a:r>
              <a:rPr lang="en-US" baseline="0" dirty="0" smtClean="0"/>
              <a:t>Ability to set time stops for ramp up/ramp down of rain, rain start and rain end.</a:t>
            </a:r>
          </a:p>
          <a:p>
            <a:r>
              <a:rPr lang="en-US" baseline="0" dirty="0" smtClean="0"/>
              <a:t>Ability to easily scale the number </a:t>
            </a:r>
            <a:r>
              <a:rPr lang="en-US" baseline="0" smtClean="0"/>
              <a:t>of simultaneous droplets </a:t>
            </a:r>
            <a:r>
              <a:rPr lang="en-US" baseline="0" dirty="0" smtClean="0"/>
              <a:t>from 1 to 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665A2-65EF-423E-8ECD-0D464E9249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6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Rain simulation (long</a:t>
            </a:r>
            <a:r>
              <a:rPr lang="en-US" baseline="0" dirty="0" smtClean="0"/>
              <a:t> version with complex scene)</a:t>
            </a:r>
            <a:r>
              <a:rPr lang="en-US" dirty="0" smtClean="0"/>
              <a:t>: http://www.youtube.com/watch?v=pndcBEf_S74</a:t>
            </a:r>
          </a:p>
          <a:p>
            <a:r>
              <a:rPr lang="en-US" dirty="0" smtClean="0"/>
              <a:t>Falling object: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http://www.youtube.com/watch?v=6XrGp6tdj10</a:t>
            </a:r>
            <a:endParaRPr lang="en-US" dirty="0" smtClean="0"/>
          </a:p>
          <a:p>
            <a:r>
              <a:rPr lang="en-US" dirty="0" smtClean="0"/>
              <a:t>Rain simulation( 50x50 grid; </a:t>
            </a:r>
            <a:r>
              <a:rPr lang="en-US" dirty="0" err="1" smtClean="0"/>
              <a:t>sublte</a:t>
            </a:r>
            <a:r>
              <a:rPr lang="en-US" dirty="0" smtClean="0"/>
              <a:t> waves):</a:t>
            </a:r>
            <a:r>
              <a:rPr lang="en-US" baseline="0" dirty="0" smtClean="0"/>
              <a:t> </a:t>
            </a:r>
            <a:r>
              <a:rPr lang="en-US" dirty="0" smtClean="0">
                <a:hlinkClick r:id="rId4"/>
              </a:rPr>
              <a:t>http://www.youtube.com/watch?v=_RZq8UX57r0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665A2-65EF-423E-8ECD-0D464E9249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3899-CF5C-4061-9573-455C94F6CDC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565A-6F3A-4B3D-AE20-C543412486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Winter Swir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3899-CF5C-4061-9573-455C94F6CDC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565A-6F3A-4B3D-AE20-C54341248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3899-CF5C-4061-9573-455C94F6CDC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565A-6F3A-4B3D-AE20-C54341248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3899-CF5C-4061-9573-455C94F6CDC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565A-6F3A-4B3D-AE20-C54341248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3899-CF5C-4061-9573-455C94F6CDC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565A-6F3A-4B3D-AE20-C54341248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3899-CF5C-4061-9573-455C94F6CDC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565A-6F3A-4B3D-AE20-C54341248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3899-CF5C-4061-9573-455C94F6CDC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565A-6F3A-4B3D-AE20-C54341248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3899-CF5C-4061-9573-455C94F6CDC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565A-6F3A-4B3D-AE20-C54341248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3899-CF5C-4061-9573-455C94F6CDC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565A-6F3A-4B3D-AE20-C54341248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3899-CF5C-4061-9573-455C94F6CDC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565A-6F3A-4B3D-AE20-C54341248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3899-CF5C-4061-9573-455C94F6CDC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565A-6F3A-4B3D-AE20-C54341248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D3899-CF5C-4061-9573-455C94F6CDC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565A-6F3A-4B3D-AE20-C543412486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inter Swir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457200" y="274638"/>
            <a:ext cx="8229600" cy="6244915"/>
          </a:xfrm>
          <a:prstGeom prst="round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Fluid Dynamics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3505200"/>
            <a:ext cx="3276600" cy="15240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Hashem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Alayed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Mohannad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Aldughaim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Sean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Boocock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Q/A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 for your time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Overview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Implemented a model for fluid flow found in </a:t>
            </a:r>
            <a:r>
              <a:rPr lang="en-US" i="1" dirty="0" smtClean="0"/>
              <a:t>Dynamic Simulation of Splashing Fluids</a:t>
            </a:r>
          </a:p>
          <a:p>
            <a:r>
              <a:rPr lang="en-US" dirty="0" smtClean="0"/>
              <a:t>Simulated the fall and surface interaction of objects with the fluid volume</a:t>
            </a:r>
          </a:p>
          <a:p>
            <a:r>
              <a:rPr lang="en-US" dirty="0" smtClean="0"/>
              <a:t>Created an extensible rain simulation that interacted with the fluid volume</a:t>
            </a:r>
          </a:p>
          <a:p>
            <a:r>
              <a:rPr lang="en-US" dirty="0" smtClean="0"/>
              <a:t>Wrote simulation in C++ and Python; rendered in Maya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05000"/>
            <a:ext cx="3981450" cy="389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Fluid Volume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05" y="1526721"/>
            <a:ext cx="4572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Simulation of fluid volume based on a series of columns  connected by “virtual” pipes</a:t>
            </a:r>
          </a:p>
          <a:p>
            <a:r>
              <a:rPr lang="en-US" dirty="0" smtClean="0"/>
              <a:t>Flow is calculated between the columns based on differences in height, external pressure and subject to conservation constraints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Fluid Volume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Flow was calculated at every time step in the simulation with the edges as boundaries of zero flow</a:t>
            </a:r>
          </a:p>
          <a:p>
            <a:r>
              <a:rPr lang="en-US" dirty="0" smtClean="0"/>
              <a:t>Simulation used accurate physical constants for the fluid density of water, atmospheric pressure, gravitational acceleration</a:t>
            </a:r>
          </a:p>
          <a:p>
            <a:r>
              <a:rPr lang="en-US" dirty="0" smtClean="0"/>
              <a:t>Evolution of the fluid volume highly sensitive to the length/area of the virtual pipes (.008 and .002 meters were found to be best for a 30x30 meter pool of water)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Falling Object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Simulated the impact of a falling sphere on the column of grids making up the fluid volume</a:t>
            </a:r>
          </a:p>
          <a:p>
            <a:r>
              <a:rPr lang="en-US" dirty="0" smtClean="0"/>
              <a:t>Implemented basic collision detection and pressure calculations for different grid sizes relative to sphere sizes</a:t>
            </a:r>
            <a:endParaRPr lang="en-US" dirty="0"/>
          </a:p>
        </p:txBody>
      </p:sp>
      <p:pic>
        <p:nvPicPr>
          <p:cNvPr id="16386" name="Picture 2" descr="http://inperc.com/wiki/images/1/1e/Circle-gr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09800"/>
            <a:ext cx="3467100" cy="3467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4570988"/>
            <a:ext cx="9144000" cy="1295400"/>
          </a:xfrm>
        </p:spPr>
        <p:txBody>
          <a:bodyPr/>
          <a:lstStyle/>
          <a:p>
            <a:r>
              <a:rPr lang="en-US" dirty="0" smtClean="0"/>
              <a:t>Collision detection handled on a per droplet basis with column volumes adjusted for droplet addition</a:t>
            </a:r>
          </a:p>
        </p:txBody>
      </p:sp>
      <p:pic>
        <p:nvPicPr>
          <p:cNvPr id="15361" name="Picture 1" descr="C:\Users\Sean\AppData\Local\Temp\Rar$DI03.092\rain close view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584"/>
            <a:ext cx="5410200" cy="40576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715000" y="1498899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Created scalable rain system that accurately models the deformation and spawning of rain droplets as they fall from a cloud in our scenes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28600"/>
            <a:ext cx="48768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Simulating Rain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Implementation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219200"/>
            <a:ext cx="4724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First implemented the fluid volume simulation in C++</a:t>
            </a:r>
          </a:p>
          <a:p>
            <a:r>
              <a:rPr lang="en-US" dirty="0" smtClean="0"/>
              <a:t>C++ provided a quick way to prototype changes to the simulation, effects of different physical constants, and a reality check on conservation constraints</a:t>
            </a:r>
          </a:p>
          <a:p>
            <a:r>
              <a:rPr lang="en-US" dirty="0" smtClean="0"/>
              <a:t>Future systems, rain and falling objects, were written in Python along with a port of the fluid volume simulation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8662"/>
          <a:stretch>
            <a:fillRect/>
          </a:stretch>
        </p:blipFill>
        <p:spPr bwMode="auto">
          <a:xfrm>
            <a:off x="228600" y="1219200"/>
            <a:ext cx="3581400" cy="531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57912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Implementation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686800" cy="1676400"/>
          </a:xfrm>
        </p:spPr>
        <p:txBody>
          <a:bodyPr/>
          <a:lstStyle/>
          <a:p>
            <a:r>
              <a:rPr lang="en-US" dirty="0" smtClean="0"/>
              <a:t>Final implementation in Python and rendered in Maya using Maya Software renderer and </a:t>
            </a:r>
            <a:r>
              <a:rPr lang="en-US" dirty="0" err="1" smtClean="0"/>
              <a:t>hypershade</a:t>
            </a:r>
            <a:endParaRPr lang="en-US" dirty="0"/>
          </a:p>
        </p:txBody>
      </p:sp>
      <p:pic>
        <p:nvPicPr>
          <p:cNvPr id="13313" name="Picture 1" descr="C:\Users\Sean\AppData\Local\Temp\Rar$DI76.589\Pool shap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742184"/>
            <a:ext cx="5486400" cy="3865257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2811482"/>
            <a:ext cx="3276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700" dirty="0" smtClean="0"/>
              <a:t>Implemented the column grid fluid volume as a Maya </a:t>
            </a:r>
            <a:r>
              <a:rPr lang="en-US" sz="2700" dirty="0" err="1" smtClean="0"/>
              <a:t>polycube</a:t>
            </a:r>
            <a:r>
              <a:rPr lang="en-US" sz="27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700" dirty="0" smtClean="0"/>
              <a:t>Created a season appropriate scene to showcase the subtleties of the simulation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Videos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Sean\AppData\Local\Temp\Rar$DI15.23928\Falling objec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934200" cy="520065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03000375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TS030003750</Template>
  <TotalTime>149</TotalTime>
  <Words>538</Words>
  <Application>Microsoft Office PowerPoint</Application>
  <PresentationFormat>On-screen Show (4:3)</PresentationFormat>
  <Paragraphs>51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TS030003750</vt:lpstr>
      <vt:lpstr>Fluid Dynamics</vt:lpstr>
      <vt:lpstr>Overview</vt:lpstr>
      <vt:lpstr>Fluid Volume</vt:lpstr>
      <vt:lpstr>Fluid Volume</vt:lpstr>
      <vt:lpstr>Falling Object</vt:lpstr>
      <vt:lpstr>Simulating Rain</vt:lpstr>
      <vt:lpstr>Implementation</vt:lpstr>
      <vt:lpstr>Implementation</vt:lpstr>
      <vt:lpstr>Videos</vt:lpstr>
      <vt:lpstr>Q/A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Dynamics</dc:title>
  <dc:creator>Sean</dc:creator>
  <cp:lastModifiedBy>Sean</cp:lastModifiedBy>
  <cp:revision>19</cp:revision>
  <dcterms:created xsi:type="dcterms:W3CDTF">2010-11-29T22:50:55Z</dcterms:created>
  <dcterms:modified xsi:type="dcterms:W3CDTF">2010-11-30T08:43:29Z</dcterms:modified>
</cp:coreProperties>
</file>